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matic SC" panose="020B0604020202020204" charset="-79"/>
      <p:regular r:id="rId11"/>
      <p:bold r:id="rId12"/>
    </p:embeddedFont>
    <p:embeddedFont>
      <p:font typeface="Inconsolata" panose="020B0604020202020204" charset="0"/>
      <p:regular r:id="rId13"/>
      <p:bold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Roboto Light" panose="020B0604020202020204" charset="0"/>
      <p:regular r:id="rId19"/>
      <p:bold r:id="rId20"/>
      <p:italic r:id="rId21"/>
      <p:boldItalic r:id="rId22"/>
    </p:embeddedFont>
    <p:embeddedFont>
      <p:font typeface="Roboto Medium" panose="020B0604020202020204" charset="0"/>
      <p:regular r:id="rId23"/>
      <p:bold r:id="rId24"/>
      <p:italic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0E5910-809C-49B4-9A13-DEB3BD4854F4}">
  <a:tblStyle styleId="{3D0E5910-809C-49B4-9A13-DEB3BD4854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835371c8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835371c8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835371c8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835371c8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35371c8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35371c8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35371c8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35371c8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>
            <a:spLocks noGrp="1"/>
          </p:cNvSpPr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 txBox="1">
            <a:spLocks noGrp="1"/>
          </p:cNvSpPr>
          <p:nvPr>
            <p:ph type="subTitle" idx="1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81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subTitle" idx="2"/>
          </p:nvPr>
        </p:nvSpPr>
        <p:spPr>
          <a:xfrm>
            <a:off x="-12300" y="1471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>
            <a:spLocks noGrp="1"/>
          </p:cNvSpPr>
          <p:nvPr>
            <p:ph type="subTitle" idx="3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Scikit-Learn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>
            <a:spLocks noGrp="1"/>
          </p:cNvSpPr>
          <p:nvPr>
            <p:ph type="subTitle" idx="4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{3D0E5910-809C-49B4-9A13-DEB3BD4854F4}</a:tableStyleId>
              </a:tblPr>
              <a:tblGrid>
                <a:gridCol w="180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1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1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data deep-dive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62"/>
          <p:cNvSpPr txBox="1">
            <a:spLocks noGrp="1"/>
          </p:cNvSpPr>
          <p:nvPr>
            <p:ph type="subTitle" idx="2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learn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8034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lang="en" b="1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30" name="Google Shape;113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37" name="Google Shape;1137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39" name="Google Shape;1139;p6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0" name="Google Shape;1140;p6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6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2" name="Google Shape;1142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48" name="Google Shape;114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49" name="Google Shape;114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Roboto Medium</vt:lpstr>
      <vt:lpstr>Amatic SC</vt:lpstr>
      <vt:lpstr>Roboto Light</vt:lpstr>
      <vt:lpstr>Inconsolata</vt:lpstr>
      <vt:lpstr>Roboto</vt:lpstr>
      <vt:lpstr>Arial</vt:lpstr>
      <vt:lpstr>Roboto Thin</vt:lpstr>
      <vt:lpstr>Simple Light</vt:lpstr>
      <vt:lpstr>The Final Push</vt:lpstr>
      <vt:lpstr>Final Project Requirements</vt:lpstr>
      <vt:lpstr>Do What Your Heart Commands</vt:lpstr>
      <vt:lpstr>Final Project Requirements: Demystifying ML</vt:lpstr>
      <vt:lpstr>Final Project Requirements: Demystifying ML </vt:lpstr>
      <vt:lpstr>The key is to show the  value of what you know.  </vt:lpstr>
      <vt:lpstr>Final Project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Push</dc:title>
  <dc:creator>Alexis Quiroga</dc:creator>
  <cp:lastModifiedBy>Alexis Quiroga</cp:lastModifiedBy>
  <cp:revision>1</cp:revision>
  <dcterms:modified xsi:type="dcterms:W3CDTF">2020-03-28T15:51:53Z</dcterms:modified>
</cp:coreProperties>
</file>